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5" r:id="rId13"/>
    <p:sldId id="267" r:id="rId14"/>
    <p:sldId id="268" r:id="rId15"/>
    <p:sldId id="299" r:id="rId16"/>
    <p:sldId id="269" r:id="rId17"/>
    <p:sldId id="297" r:id="rId18"/>
    <p:sldId id="270" r:id="rId19"/>
    <p:sldId id="298" r:id="rId20"/>
    <p:sldId id="271" r:id="rId21"/>
    <p:sldId id="296" r:id="rId22"/>
    <p:sldId id="272" r:id="rId23"/>
    <p:sldId id="300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1" r:id="rId42"/>
    <p:sldId id="292" r:id="rId43"/>
    <p:sldId id="293" r:id="rId44"/>
    <p:sldId id="294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8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22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2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09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86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2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34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9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92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6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0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Berserker </a:t>
            </a:r>
            <a:r>
              <a:rPr lang="en-US" dirty="0" err="1" smtClean="0"/>
              <a:t>Gameflow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</a:t>
            </a:r>
          </a:p>
          <a:p>
            <a:r>
              <a:rPr lang="en-US" dirty="0" smtClean="0"/>
              <a:t>8-bit Bacon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Fire: Melt ice, set enemies on fire</a:t>
            </a:r>
            <a:endParaRPr lang="en-US" dirty="0"/>
          </a:p>
        </p:txBody>
      </p:sp>
      <p:pic>
        <p:nvPicPr>
          <p:cNvPr id="2050" name="Picture 2" descr="C:\Users\Seanstar\Dropbox\8-bit Bacon\Santiago hoyos\fire_on_icegu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38400"/>
            <a:ext cx="4038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eanstar\Dropbox\8-bit Bacon\Santiago hoyos\Fire_on_min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133600"/>
            <a:ext cx="4648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22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Ice: Extinguish fire, freeze enemies</a:t>
            </a:r>
            <a:endParaRPr lang="en-US" dirty="0"/>
          </a:p>
        </p:txBody>
      </p:sp>
      <p:pic>
        <p:nvPicPr>
          <p:cNvPr id="1026" name="Picture 2" descr="C:\Users\Seanstar\Dropbox\8-bit Bacon\Santiago hoyos\Ice_on_firegu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2590800"/>
            <a:ext cx="338445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eanstar\Dropbox\8-bit Bacon\Santiago hoyos\Ice_on_minn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783681"/>
            <a:ext cx="3041782" cy="34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71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Incorrect usage of rage can lead to consequences…</a:t>
            </a:r>
            <a:endParaRPr lang="en-US" dirty="0"/>
          </a:p>
        </p:txBody>
      </p:sp>
      <p:pic>
        <p:nvPicPr>
          <p:cNvPr id="1026" name="Picture 2" descr="C:\Users\Seanstar\Dropbox\8-bit Bacon\Santiago hoyos\FIRE_VS_FI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69202"/>
            <a:ext cx="415312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eanstar\Dropbox\8-bit Bacon\Santiago hoyos\ice_vs_ic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269202"/>
            <a:ext cx="4153126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eanstar\Dropbox\8-bit Bacon\Santiago hoyos\FIRE_VS_FIR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325558"/>
            <a:ext cx="3933727" cy="202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1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Pieces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Enemies</a:t>
            </a:r>
          </a:p>
          <a:p>
            <a:pPr lvl="1"/>
            <a:r>
              <a:rPr lang="en-US" dirty="0" smtClean="0"/>
              <a:t>Melee Minion</a:t>
            </a:r>
          </a:p>
          <a:p>
            <a:pPr lvl="1"/>
            <a:r>
              <a:rPr lang="en-US" dirty="0" smtClean="0"/>
              <a:t>Ranged Minion</a:t>
            </a:r>
          </a:p>
          <a:p>
            <a:pPr lvl="1"/>
            <a:r>
              <a:rPr lang="en-US" dirty="0" smtClean="0"/>
              <a:t>Explosive Minion</a:t>
            </a:r>
          </a:p>
          <a:p>
            <a:pPr lvl="1"/>
            <a:r>
              <a:rPr lang="en-US" dirty="0" smtClean="0"/>
              <a:t>Ice Beast</a:t>
            </a:r>
          </a:p>
          <a:p>
            <a:pPr lvl="1"/>
            <a:r>
              <a:rPr lang="en-US" dirty="0" smtClean="0"/>
              <a:t>Fire Beast</a:t>
            </a:r>
          </a:p>
          <a:p>
            <a:r>
              <a:rPr lang="en-US" dirty="0" smtClean="0"/>
              <a:t>Pickups</a:t>
            </a:r>
          </a:p>
        </p:txBody>
      </p:sp>
    </p:spTree>
    <p:extLst>
      <p:ext uri="{BB962C8B-B14F-4D97-AF65-F5344CB8AC3E}">
        <p14:creationId xmlns:p14="http://schemas.microsoft.com/office/powerpoint/2010/main" val="212704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Melee Minion</a:t>
            </a:r>
          </a:p>
          <a:p>
            <a:pPr lvl="1"/>
            <a:r>
              <a:rPr lang="en-US" b="1" u="sng" dirty="0" smtClean="0"/>
              <a:t>Attack Range:</a:t>
            </a:r>
            <a:r>
              <a:rPr lang="en-US" b="1" dirty="0" smtClean="0"/>
              <a:t> </a:t>
            </a:r>
            <a:r>
              <a:rPr lang="en-US" dirty="0" smtClean="0"/>
              <a:t>1 unit</a:t>
            </a:r>
          </a:p>
          <a:p>
            <a:pPr lvl="1"/>
            <a:r>
              <a:rPr lang="en-US" b="1" u="sng" dirty="0" smtClean="0"/>
              <a:t>Movement Speed</a:t>
            </a:r>
            <a:r>
              <a:rPr lang="en-US" dirty="0" smtClean="0"/>
              <a:t>: 2 units per second</a:t>
            </a:r>
          </a:p>
          <a:p>
            <a:pPr lvl="1"/>
            <a:r>
              <a:rPr lang="en-US" b="1" u="sng" dirty="0" smtClean="0"/>
              <a:t>Life</a:t>
            </a:r>
            <a:r>
              <a:rPr lang="en-US" dirty="0" smtClean="0"/>
              <a:t>: 3 hits to kill</a:t>
            </a:r>
          </a:p>
          <a:p>
            <a:pPr lvl="1"/>
            <a:r>
              <a:rPr lang="en-US" b="1" u="sng" dirty="0" smtClean="0"/>
              <a:t>Notable Actions</a:t>
            </a:r>
            <a:r>
              <a:rPr lang="en-US" dirty="0" smtClean="0"/>
              <a:t>: Swarming</a:t>
            </a:r>
          </a:p>
          <a:p>
            <a:pPr lvl="1"/>
            <a:r>
              <a:rPr lang="en-US" b="1" u="sng" dirty="0" smtClean="0"/>
              <a:t>Tell:</a:t>
            </a:r>
            <a:r>
              <a:rPr lang="en-US" dirty="0" smtClean="0"/>
              <a:t> Rears back before striking.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416776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Melee Minion</a:t>
            </a:r>
            <a:endParaRPr lang="en-US" dirty="0"/>
          </a:p>
        </p:txBody>
      </p:sp>
      <p:pic>
        <p:nvPicPr>
          <p:cNvPr id="5122" name="Picture 2" descr="C:\Users\Seanstar\Dropbox\8-bit Bacon\Santiago hoyos\minion_mele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600200"/>
            <a:ext cx="3856037" cy="407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20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Ranged Minion</a:t>
            </a:r>
          </a:p>
          <a:p>
            <a:pPr lvl="1"/>
            <a:r>
              <a:rPr lang="en-US" b="1" u="sng" dirty="0" smtClean="0"/>
              <a:t>Attack Range:</a:t>
            </a:r>
            <a:r>
              <a:rPr lang="en-US" b="1" dirty="0" smtClean="0"/>
              <a:t> </a:t>
            </a:r>
            <a:r>
              <a:rPr lang="en-US" dirty="0" smtClean="0"/>
              <a:t>10 units</a:t>
            </a:r>
          </a:p>
          <a:p>
            <a:pPr lvl="1"/>
            <a:r>
              <a:rPr lang="en-US" b="1" u="sng" dirty="0" smtClean="0"/>
              <a:t>Movement Speed</a:t>
            </a:r>
            <a:r>
              <a:rPr lang="en-US" dirty="0" smtClean="0"/>
              <a:t>: 4 units per second</a:t>
            </a:r>
          </a:p>
          <a:p>
            <a:pPr lvl="1"/>
            <a:r>
              <a:rPr lang="en-US" b="1" u="sng" dirty="0" smtClean="0"/>
              <a:t>Life</a:t>
            </a:r>
            <a:r>
              <a:rPr lang="en-US" dirty="0" smtClean="0"/>
              <a:t>: 2 hits to kill, 1 deflected orb</a:t>
            </a:r>
          </a:p>
          <a:p>
            <a:pPr lvl="1"/>
            <a:r>
              <a:rPr lang="en-US" b="1" u="sng" dirty="0" smtClean="0"/>
              <a:t>Notable Actions</a:t>
            </a:r>
            <a:r>
              <a:rPr lang="en-US" dirty="0" smtClean="0"/>
              <a:t>: Interrupting player action</a:t>
            </a:r>
          </a:p>
          <a:p>
            <a:pPr lvl="1"/>
            <a:r>
              <a:rPr lang="en-US" b="1" u="sng" dirty="0" smtClean="0"/>
              <a:t>Tell:</a:t>
            </a:r>
            <a:r>
              <a:rPr lang="en-US" dirty="0" smtClean="0"/>
              <a:t> Raises staff arm, then points it at the player.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39422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Ranged Minion</a:t>
            </a:r>
            <a:endParaRPr lang="en-US" dirty="0"/>
          </a:p>
        </p:txBody>
      </p:sp>
      <p:pic>
        <p:nvPicPr>
          <p:cNvPr id="3074" name="Picture 2" descr="C:\Users\Seanstar\Dropbox\8-bit Bacon\Santiago hoyos\mini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676400"/>
            <a:ext cx="4227512" cy="383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457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Explosive minion</a:t>
            </a:r>
          </a:p>
          <a:p>
            <a:pPr lvl="1"/>
            <a:r>
              <a:rPr lang="en-US" b="1" u="sng" dirty="0" smtClean="0"/>
              <a:t>Attack Range:</a:t>
            </a:r>
            <a:r>
              <a:rPr lang="en-US" b="1" dirty="0" smtClean="0"/>
              <a:t> </a:t>
            </a:r>
            <a:r>
              <a:rPr lang="en-US" dirty="0"/>
              <a:t>2</a:t>
            </a:r>
            <a:r>
              <a:rPr lang="en-US" dirty="0" smtClean="0"/>
              <a:t> units</a:t>
            </a:r>
          </a:p>
          <a:p>
            <a:pPr lvl="1"/>
            <a:r>
              <a:rPr lang="en-US" b="1" u="sng" dirty="0" smtClean="0"/>
              <a:t>Movement Speed</a:t>
            </a:r>
            <a:r>
              <a:rPr lang="en-US" dirty="0" smtClean="0"/>
              <a:t>: 5 units per second</a:t>
            </a:r>
          </a:p>
          <a:p>
            <a:pPr lvl="1"/>
            <a:r>
              <a:rPr lang="en-US" b="1" u="sng" dirty="0" smtClean="0"/>
              <a:t>Life</a:t>
            </a:r>
            <a:r>
              <a:rPr lang="en-US" dirty="0" smtClean="0"/>
              <a:t>: 4 hits to kill</a:t>
            </a:r>
          </a:p>
          <a:p>
            <a:pPr lvl="1"/>
            <a:r>
              <a:rPr lang="en-US" b="1" u="sng" dirty="0" smtClean="0"/>
              <a:t>Notable Actions</a:t>
            </a:r>
            <a:r>
              <a:rPr lang="en-US" dirty="0" smtClean="0"/>
              <a:t>: Causing massive damage to the player.</a:t>
            </a:r>
          </a:p>
          <a:p>
            <a:pPr lvl="1"/>
            <a:r>
              <a:rPr lang="en-US" b="1" u="sng" dirty="0" smtClean="0"/>
              <a:t>Tell:</a:t>
            </a:r>
            <a:r>
              <a:rPr lang="en-US" dirty="0" smtClean="0"/>
              <a:t> Lights bomb on back, then charges.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64224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Explosive Minion</a:t>
            </a:r>
            <a:endParaRPr lang="en-US" dirty="0"/>
          </a:p>
        </p:txBody>
      </p:sp>
      <p:pic>
        <p:nvPicPr>
          <p:cNvPr id="4098" name="Picture 2" descr="C:\Users\Seanstar\Dropbox\8-bit Bacon\Santiago hoyos\minion_explossive cop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828800"/>
            <a:ext cx="3627437" cy="38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39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Attack:</a:t>
            </a:r>
          </a:p>
          <a:p>
            <a:pPr lvl="1"/>
            <a:r>
              <a:rPr lang="en-US" dirty="0" smtClean="0"/>
              <a:t>The hero swings his sword in an arc in front of him when the attack button is pressed.</a:t>
            </a:r>
          </a:p>
          <a:p>
            <a:pPr marL="457200" lvl="1" indent="0">
              <a:buNone/>
            </a:pPr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Damage enemies</a:t>
            </a:r>
          </a:p>
          <a:p>
            <a:pPr lvl="1"/>
            <a:r>
              <a:rPr lang="en-US" dirty="0" smtClean="0"/>
              <a:t>Manipulate environment</a:t>
            </a:r>
          </a:p>
          <a:p>
            <a:pPr lvl="1"/>
            <a:r>
              <a:rPr lang="en-US" dirty="0" smtClean="0"/>
              <a:t>Generate Rage</a:t>
            </a:r>
          </a:p>
        </p:txBody>
      </p:sp>
    </p:spTree>
    <p:extLst>
      <p:ext uri="{BB962C8B-B14F-4D97-AF65-F5344CB8AC3E}">
        <p14:creationId xmlns:p14="http://schemas.microsoft.com/office/powerpoint/2010/main" val="87554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229600" cy="4525963"/>
          </a:xfrm>
        </p:spPr>
        <p:txBody>
          <a:bodyPr/>
          <a:lstStyle/>
          <a:p>
            <a:r>
              <a:rPr lang="en-US" dirty="0" smtClean="0"/>
              <a:t>Ice Beast</a:t>
            </a:r>
          </a:p>
          <a:p>
            <a:pPr lvl="1"/>
            <a:r>
              <a:rPr lang="en-US" b="1" u="sng" dirty="0" smtClean="0"/>
              <a:t>Attack Range:</a:t>
            </a:r>
            <a:r>
              <a:rPr lang="en-US" b="1" dirty="0" smtClean="0"/>
              <a:t> </a:t>
            </a:r>
            <a:r>
              <a:rPr lang="en-US" dirty="0" smtClean="0"/>
              <a:t>8 units Snowballs, 2 units Punch</a:t>
            </a:r>
          </a:p>
          <a:p>
            <a:pPr lvl="1"/>
            <a:r>
              <a:rPr lang="en-US" b="1" u="sng" dirty="0" smtClean="0"/>
              <a:t>Movement Speed</a:t>
            </a:r>
            <a:r>
              <a:rPr lang="en-US" dirty="0" smtClean="0"/>
              <a:t>: 1 unit per second</a:t>
            </a:r>
          </a:p>
          <a:p>
            <a:pPr lvl="1"/>
            <a:r>
              <a:rPr lang="en-US" b="1" u="sng" dirty="0" smtClean="0"/>
              <a:t>Life</a:t>
            </a:r>
            <a:r>
              <a:rPr lang="en-US" dirty="0" smtClean="0"/>
              <a:t>: 10 hits to kill</a:t>
            </a:r>
          </a:p>
          <a:p>
            <a:pPr lvl="1"/>
            <a:r>
              <a:rPr lang="en-US" b="1" u="sng" dirty="0" smtClean="0"/>
              <a:t>Notable Actions</a:t>
            </a:r>
            <a:r>
              <a:rPr lang="en-US" dirty="0" smtClean="0"/>
              <a:t>: Harasses player from afar, then attacks when player  breaks barrier.</a:t>
            </a:r>
          </a:p>
          <a:p>
            <a:pPr lvl="1"/>
            <a:r>
              <a:rPr lang="en-US" b="1" u="sng" dirty="0" smtClean="0"/>
              <a:t>Tell:</a:t>
            </a:r>
            <a:r>
              <a:rPr lang="en-US" dirty="0" smtClean="0"/>
              <a:t> Snowball: Digs hands into the ground, then flings a snowball high into the air.</a:t>
            </a:r>
            <a:br>
              <a:rPr lang="en-US" dirty="0" smtClean="0"/>
            </a:br>
            <a:r>
              <a:rPr lang="en-US" dirty="0" smtClean="0"/>
              <a:t>Punch: Raises arm into the air.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51161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 Beast</a:t>
            </a:r>
            <a:endParaRPr lang="en-US" dirty="0"/>
          </a:p>
        </p:txBody>
      </p:sp>
      <p:pic>
        <p:nvPicPr>
          <p:cNvPr id="2050" name="Picture 2" descr="C:\Users\Seanstar\Dropbox\8-bit Bacon\Santiago hoyos\snowGuy_Atac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95400"/>
            <a:ext cx="4837112" cy="483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9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Magma Beast</a:t>
            </a:r>
          </a:p>
          <a:p>
            <a:pPr lvl="1"/>
            <a:r>
              <a:rPr lang="en-US" b="1" u="sng" dirty="0" smtClean="0"/>
              <a:t>Attack Range:</a:t>
            </a:r>
            <a:r>
              <a:rPr lang="en-US" b="1" dirty="0" smtClean="0"/>
              <a:t> </a:t>
            </a:r>
            <a:r>
              <a:rPr lang="en-US" dirty="0" smtClean="0"/>
              <a:t>Line in front of magma beast</a:t>
            </a:r>
          </a:p>
          <a:p>
            <a:pPr lvl="1"/>
            <a:r>
              <a:rPr lang="en-US" b="1" u="sng" dirty="0" smtClean="0"/>
              <a:t>Movement Speed</a:t>
            </a:r>
            <a:r>
              <a:rPr lang="en-US" dirty="0" smtClean="0"/>
              <a:t>: 6 units rolling, 2 units while slowed</a:t>
            </a:r>
          </a:p>
          <a:p>
            <a:pPr lvl="1"/>
            <a:r>
              <a:rPr lang="en-US" b="1" u="sng" dirty="0" smtClean="0"/>
              <a:t>Life</a:t>
            </a:r>
            <a:r>
              <a:rPr lang="en-US" dirty="0" smtClean="0"/>
              <a:t>: 10 hits to kill</a:t>
            </a:r>
          </a:p>
          <a:p>
            <a:pPr lvl="1"/>
            <a:r>
              <a:rPr lang="en-US" b="1" u="sng" dirty="0" smtClean="0"/>
              <a:t>Notable Actions</a:t>
            </a:r>
            <a:r>
              <a:rPr lang="en-US" dirty="0" smtClean="0"/>
              <a:t>: Rolls at the player, attempting to set the player on fire.</a:t>
            </a:r>
          </a:p>
          <a:p>
            <a:pPr lvl="1"/>
            <a:r>
              <a:rPr lang="en-US" b="1" u="sng" dirty="0" smtClean="0"/>
              <a:t>Tell: </a:t>
            </a:r>
            <a:r>
              <a:rPr lang="en-US" dirty="0" smtClean="0"/>
              <a:t>Curls into a ball.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75595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Magma Beast</a:t>
            </a:r>
            <a:endParaRPr lang="en-US" dirty="0"/>
          </a:p>
        </p:txBody>
      </p:sp>
      <p:pic>
        <p:nvPicPr>
          <p:cNvPr id="6146" name="Picture 2" descr="C:\Users\Seanstar\Dropbox\8-bit Bacon\Santiago hoyos\Fire_ro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81200"/>
            <a:ext cx="8153400" cy="3706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464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Fruit – Restores the player’s health.</a:t>
            </a:r>
          </a:p>
          <a:p>
            <a:r>
              <a:rPr lang="en-US" dirty="0" smtClean="0"/>
              <a:t>Bacon – Grants the player temporary infinite rage.</a:t>
            </a:r>
            <a:endParaRPr lang="en-US" dirty="0"/>
          </a:p>
        </p:txBody>
      </p:sp>
      <p:pic>
        <p:nvPicPr>
          <p:cNvPr id="2050" name="Picture 2" descr="C:\Users\Seanstar\Dropbox\8-bit Bacon\Araque Oscar\Life_Frui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76600"/>
            <a:ext cx="4038600" cy="287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eanstar\Pictures\GPP(3)\BaconAlph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05400" y="3733800"/>
            <a:ext cx="1066800" cy="227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21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32437"/>
            <a:ext cx="8229600" cy="1401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1. Player dashes and closes distance to melee minions</a:t>
            </a:r>
          </a:p>
          <a:p>
            <a:pPr marL="0" indent="0">
              <a:buNone/>
            </a:pPr>
            <a:r>
              <a:rPr lang="en-US" sz="2200" dirty="0" smtClean="0"/>
              <a:t>2. Player attacks melee minions</a:t>
            </a:r>
            <a:endParaRPr lang="en-US" sz="2200" dirty="0"/>
          </a:p>
        </p:txBody>
      </p:sp>
      <p:pic>
        <p:nvPicPr>
          <p:cNvPr id="3074" name="Picture 2" descr="C:\Users\Seanstar\Dropbox\8-bit Bacon\CJ Meade\storyBoard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6858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56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61037"/>
            <a:ext cx="8229600" cy="1401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1.  Player deflects orbs from both ranged minions and continues </a:t>
            </a:r>
            <a:endParaRPr lang="en-US" sz="2200" dirty="0"/>
          </a:p>
        </p:txBody>
      </p:sp>
      <p:pic>
        <p:nvPicPr>
          <p:cNvPr id="4098" name="Picture 2" descr="C:\Users\Seanstar\Dropbox\8-bit Bacon\CJ Meade\storyBoard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1"/>
            <a:ext cx="6858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98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51437"/>
            <a:ext cx="8229600" cy="1401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1. Player dashes past the lava plume and continues onward</a:t>
            </a:r>
            <a:endParaRPr lang="en-US" sz="2200" dirty="0"/>
          </a:p>
        </p:txBody>
      </p:sp>
      <p:pic>
        <p:nvPicPr>
          <p:cNvPr id="6146" name="Picture 2" descr="C:\Users\Seanstar\Dropbox\8-bit Bacon\CJ Meade\storyBoard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6858000" cy="388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10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51437"/>
            <a:ext cx="8229600" cy="1401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1. Player dashes and closes distance to melee minions</a:t>
            </a:r>
          </a:p>
          <a:p>
            <a:pPr marL="0" indent="0">
              <a:buNone/>
            </a:pPr>
            <a:r>
              <a:rPr lang="en-US" sz="2200" dirty="0" smtClean="0"/>
              <a:t>2. Player attacks the melee minions</a:t>
            </a:r>
          </a:p>
          <a:p>
            <a:pPr marL="0" indent="0">
              <a:buNone/>
            </a:pPr>
            <a:r>
              <a:rPr lang="en-US" sz="2200" dirty="0" smtClean="0"/>
              <a:t>3. Player deflects the orbs from the ranged minions</a:t>
            </a:r>
            <a:endParaRPr lang="en-US" sz="2200" dirty="0"/>
          </a:p>
        </p:txBody>
      </p:sp>
      <p:pic>
        <p:nvPicPr>
          <p:cNvPr id="7170" name="Picture 2" descr="C:\Users\Seanstar\Dropbox\8-bit Bacon\CJ Meade\storyBoard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6781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57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51437"/>
            <a:ext cx="8229600" cy="14017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 smtClean="0"/>
              <a:t>1. Player attacks continuously spawning melee minions to build rage</a:t>
            </a:r>
          </a:p>
          <a:p>
            <a:pPr marL="0" indent="0">
              <a:buNone/>
            </a:pPr>
            <a:r>
              <a:rPr lang="en-US" sz="2200" dirty="0" smtClean="0"/>
              <a:t>2. Player dashes to avoid snowballs hurled by the Ice Beast</a:t>
            </a:r>
          </a:p>
          <a:p>
            <a:pPr marL="0" indent="0">
              <a:buNone/>
            </a:pPr>
            <a:r>
              <a:rPr lang="en-US" sz="2200" dirty="0" smtClean="0"/>
              <a:t>3. Player uses Fire Rage to melt the ice barrier around the Ice Beast</a:t>
            </a:r>
          </a:p>
          <a:p>
            <a:pPr marL="0" indent="0">
              <a:buNone/>
            </a:pPr>
            <a:r>
              <a:rPr lang="en-US" sz="2200" dirty="0" smtClean="0"/>
              <a:t>4. Player attacks the Ice Beast</a:t>
            </a:r>
            <a:endParaRPr lang="en-US" sz="2200" dirty="0"/>
          </a:p>
        </p:txBody>
      </p:sp>
      <p:pic>
        <p:nvPicPr>
          <p:cNvPr id="8195" name="Picture 3" descr="C:\Users\Seanstar\Dropbox\8-bit Bacon\CJ Meade\storyBoard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6781800" cy="376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70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Damages enemies</a:t>
            </a:r>
          </a:p>
          <a:p>
            <a:r>
              <a:rPr lang="en-US" dirty="0" smtClean="0"/>
              <a:t>Hits in an arc in front of the player.</a:t>
            </a:r>
            <a:endParaRPr lang="en-US" dirty="0"/>
          </a:p>
        </p:txBody>
      </p:sp>
      <p:pic>
        <p:nvPicPr>
          <p:cNvPr id="3074" name="Picture 2" descr="C:\Users\Seanstar\Dropbox\8-bit Bacon\Santiago hoyos\regular_hi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75857"/>
            <a:ext cx="7620000" cy="4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14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51437"/>
            <a:ext cx="8229600" cy="14017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 smtClean="0"/>
              <a:t>1. Player dashes to close distance to melee minions</a:t>
            </a:r>
          </a:p>
          <a:p>
            <a:pPr marL="0" indent="0">
              <a:buNone/>
            </a:pPr>
            <a:r>
              <a:rPr lang="en-US" sz="2200" dirty="0" smtClean="0"/>
              <a:t>2. Player attacks melee minions to build rage</a:t>
            </a:r>
          </a:p>
          <a:p>
            <a:pPr marL="0" indent="0">
              <a:buNone/>
            </a:pPr>
            <a:r>
              <a:rPr lang="en-US" sz="2200" dirty="0" smtClean="0"/>
              <a:t>3. Player uses Fire Rage to melt the ice barrier around the Ice Beast</a:t>
            </a:r>
          </a:p>
          <a:p>
            <a:pPr marL="0" indent="0">
              <a:buNone/>
            </a:pPr>
            <a:r>
              <a:rPr lang="en-US" sz="2200" dirty="0" smtClean="0"/>
              <a:t>4. Player attacks the Ice Beast</a:t>
            </a:r>
            <a:endParaRPr lang="en-US" sz="2200" dirty="0"/>
          </a:p>
        </p:txBody>
      </p:sp>
      <p:pic>
        <p:nvPicPr>
          <p:cNvPr id="1026" name="Picture 2" descr="C:\Users\Justin FS\Downloads\storyBoard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143000"/>
            <a:ext cx="6477000" cy="38724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291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51437"/>
            <a:ext cx="8229600" cy="14017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 smtClean="0"/>
              <a:t>1. Player attacks continuously spawning melee minions to build rage</a:t>
            </a:r>
          </a:p>
          <a:p>
            <a:pPr marL="0" indent="0">
              <a:buNone/>
            </a:pPr>
            <a:r>
              <a:rPr lang="en-US" sz="2200" dirty="0" smtClean="0"/>
              <a:t>2. Player dashes to avoid the rolling Fire Beast</a:t>
            </a:r>
          </a:p>
          <a:p>
            <a:pPr marL="0" indent="0">
              <a:buNone/>
            </a:pPr>
            <a:r>
              <a:rPr lang="en-US" sz="2200" dirty="0" smtClean="0"/>
              <a:t>3. Player uses Ice Rage to extinguish the flames on the Fire Beast</a:t>
            </a:r>
          </a:p>
          <a:p>
            <a:pPr marL="0" indent="0">
              <a:buNone/>
            </a:pPr>
            <a:r>
              <a:rPr lang="en-US" sz="2200" dirty="0" smtClean="0"/>
              <a:t>4. Player attacks the Fire Beast</a:t>
            </a:r>
            <a:endParaRPr lang="en-US" sz="2200" dirty="0"/>
          </a:p>
        </p:txBody>
      </p:sp>
      <p:pic>
        <p:nvPicPr>
          <p:cNvPr id="2050" name="Picture 2" descr="C:\Users\Justin FS\Downloads\storyBoard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143000"/>
            <a:ext cx="6629400" cy="3948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317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51437"/>
            <a:ext cx="8229600" cy="14017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 smtClean="0"/>
              <a:t>1. Player dashes past the lava plume</a:t>
            </a:r>
          </a:p>
          <a:p>
            <a:pPr marL="0" indent="0">
              <a:buNone/>
            </a:pPr>
            <a:r>
              <a:rPr lang="en-US" sz="2200" dirty="0" smtClean="0"/>
              <a:t>2. Player approaches the explosive minion</a:t>
            </a:r>
          </a:p>
          <a:p>
            <a:pPr marL="0" indent="0">
              <a:buNone/>
            </a:pPr>
            <a:r>
              <a:rPr lang="en-US" sz="2200" dirty="0" smtClean="0"/>
              <a:t>3. Player uses Ice Rage to extinguish the explosive on the minion’s back</a:t>
            </a:r>
          </a:p>
          <a:p>
            <a:pPr marL="0" indent="0">
              <a:buNone/>
            </a:pPr>
            <a:r>
              <a:rPr lang="en-US" sz="2200" dirty="0" smtClean="0"/>
              <a:t>4. Player attacks the explosive minion</a:t>
            </a:r>
            <a:endParaRPr lang="en-US" sz="2200" dirty="0"/>
          </a:p>
        </p:txBody>
      </p:sp>
      <p:pic>
        <p:nvPicPr>
          <p:cNvPr id="3074" name="Picture 2" descr="C:\Users\Justin FS\Downloads\storyBoard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143000"/>
            <a:ext cx="6324600" cy="396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8332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29200"/>
            <a:ext cx="8229600" cy="1676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smtClean="0"/>
              <a:t>1. Player dashes to close in on the melee minions</a:t>
            </a:r>
          </a:p>
          <a:p>
            <a:pPr marL="0" indent="0">
              <a:buNone/>
            </a:pPr>
            <a:r>
              <a:rPr lang="en-US" sz="2200" dirty="0" smtClean="0"/>
              <a:t>2. Player attacks the melee minions</a:t>
            </a:r>
          </a:p>
          <a:p>
            <a:pPr marL="0" indent="0">
              <a:buNone/>
            </a:pPr>
            <a:r>
              <a:rPr lang="en-US" sz="2200" dirty="0" smtClean="0"/>
              <a:t>3. Player uses Ice Rage to extinguish the explosive on the minion’s backs</a:t>
            </a:r>
          </a:p>
          <a:p>
            <a:pPr marL="0" indent="0">
              <a:buNone/>
            </a:pPr>
            <a:r>
              <a:rPr lang="en-US" sz="2200" dirty="0" smtClean="0"/>
              <a:t>4. Player deflects orbs of ranged minions</a:t>
            </a:r>
          </a:p>
          <a:p>
            <a:pPr marL="0" indent="0">
              <a:buNone/>
            </a:pPr>
            <a:r>
              <a:rPr lang="en-US" sz="2200" dirty="0" smtClean="0"/>
              <a:t>5. Player dashes towards the ranged minions</a:t>
            </a:r>
          </a:p>
          <a:p>
            <a:pPr marL="0" indent="0">
              <a:buNone/>
            </a:pPr>
            <a:r>
              <a:rPr lang="en-US" sz="2200" dirty="0" smtClean="0"/>
              <a:t>6. Player attacks ranged minions</a:t>
            </a:r>
          </a:p>
          <a:p>
            <a:pPr marL="0" indent="0">
              <a:buNone/>
            </a:pPr>
            <a:r>
              <a:rPr lang="en-US" sz="2200" dirty="0" smtClean="0"/>
              <a:t>7. Player attacks explosive minions</a:t>
            </a:r>
            <a:endParaRPr lang="en-US" sz="2200" dirty="0"/>
          </a:p>
        </p:txBody>
      </p:sp>
      <p:pic>
        <p:nvPicPr>
          <p:cNvPr id="5" name="Picture 2" descr="C:\Users\Justin FS\Downloads\storyBoard8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219200"/>
            <a:ext cx="62484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4396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981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smtClean="0"/>
              <a:t>1. Player moves forward</a:t>
            </a:r>
          </a:p>
          <a:p>
            <a:pPr marL="0" indent="0">
              <a:buNone/>
            </a:pPr>
            <a:r>
              <a:rPr lang="en-US" sz="2200" dirty="0" smtClean="0"/>
              <a:t>2. Player dashes into the explosive minion</a:t>
            </a:r>
          </a:p>
          <a:p>
            <a:pPr marL="0" indent="0">
              <a:buNone/>
            </a:pPr>
            <a:r>
              <a:rPr lang="en-US" sz="2200" dirty="0" smtClean="0"/>
              <a:t>3. Player attacks  melee minions</a:t>
            </a:r>
          </a:p>
          <a:p>
            <a:pPr marL="0" indent="0">
              <a:buNone/>
            </a:pPr>
            <a:r>
              <a:rPr lang="en-US" sz="2200" dirty="0" smtClean="0"/>
              <a:t>4. Player deflects orbs of ranged minion</a:t>
            </a:r>
          </a:p>
          <a:p>
            <a:pPr marL="0" indent="0">
              <a:buNone/>
            </a:pPr>
            <a:r>
              <a:rPr lang="en-US" sz="2200" dirty="0" smtClean="0"/>
              <a:t>5. Player uses Ice Rage to extinguish the flames on the Fire Beast</a:t>
            </a:r>
          </a:p>
          <a:p>
            <a:pPr marL="0" indent="0">
              <a:buNone/>
            </a:pPr>
            <a:r>
              <a:rPr lang="en-US" sz="2200" dirty="0" smtClean="0"/>
              <a:t>6. Player dashes to ranged minion</a:t>
            </a:r>
          </a:p>
          <a:p>
            <a:pPr marL="0" indent="0">
              <a:buNone/>
            </a:pPr>
            <a:r>
              <a:rPr lang="en-US" sz="2200" dirty="0" smtClean="0"/>
              <a:t>7. Player attacks ranged minion</a:t>
            </a:r>
          </a:p>
          <a:p>
            <a:pPr marL="0" indent="0">
              <a:buNone/>
            </a:pPr>
            <a:r>
              <a:rPr lang="en-US" sz="2200" dirty="0" smtClean="0"/>
              <a:t>8. Player attacks Fire Beast</a:t>
            </a:r>
            <a:endParaRPr lang="en-US" sz="2200" dirty="0"/>
          </a:p>
        </p:txBody>
      </p:sp>
      <p:pic>
        <p:nvPicPr>
          <p:cNvPr id="5" name="Picture 2" descr="C:\Users\Justin FS\Downloads\storyBoard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143000"/>
            <a:ext cx="6324600" cy="3733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443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981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/>
              <a:t>1. Player deflects ranged minion's orb, stunning him</a:t>
            </a:r>
          </a:p>
          <a:p>
            <a:pPr marL="0" indent="0">
              <a:buNone/>
            </a:pPr>
            <a:r>
              <a:rPr lang="en-US" sz="2200" dirty="0"/>
              <a:t>2. Player dashes to the first melee minion</a:t>
            </a:r>
          </a:p>
          <a:p>
            <a:pPr marL="0" indent="0">
              <a:buNone/>
            </a:pPr>
            <a:r>
              <a:rPr lang="en-US" sz="2200" dirty="0"/>
              <a:t>3. Player attacks and kills the minion</a:t>
            </a:r>
          </a:p>
          <a:p>
            <a:pPr marL="0" indent="0">
              <a:buNone/>
            </a:pPr>
            <a:r>
              <a:rPr lang="en-US" sz="2200" dirty="0"/>
              <a:t>4. Player dashes to the ranged minion</a:t>
            </a:r>
          </a:p>
          <a:p>
            <a:pPr marL="0" indent="0">
              <a:buNone/>
            </a:pPr>
            <a:r>
              <a:rPr lang="en-US" sz="2200" dirty="0"/>
              <a:t>5. Player attacks and kills the minion</a:t>
            </a:r>
          </a:p>
          <a:p>
            <a:pPr marL="0" indent="0">
              <a:buNone/>
            </a:pPr>
            <a:r>
              <a:rPr lang="en-US" sz="2200" dirty="0"/>
              <a:t>6. Player attacks and kills the other melee minion</a:t>
            </a:r>
          </a:p>
          <a:p>
            <a:pPr marL="0" indent="0">
              <a:buNone/>
            </a:pPr>
            <a:r>
              <a:rPr lang="en-US" sz="2200" dirty="0"/>
              <a:t>7. Player dashes to avoid the icicles</a:t>
            </a:r>
          </a:p>
          <a:p>
            <a:pPr marL="0" indent="0">
              <a:buNone/>
            </a:pPr>
            <a:r>
              <a:rPr lang="en-US" sz="2200" dirty="0"/>
              <a:t>8. Player pulls lever that opens the door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86" y="1171534"/>
            <a:ext cx="4769428" cy="368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8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981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200" dirty="0"/>
              <a:t>1. Player dashes to get between the minions</a:t>
            </a:r>
          </a:p>
          <a:p>
            <a:pPr marL="0" indent="0">
              <a:buNone/>
            </a:pPr>
            <a:r>
              <a:rPr lang="en-US" sz="2200" dirty="0"/>
              <a:t>2. After the explosive minions light their bombs, player dashes into them</a:t>
            </a:r>
          </a:p>
          <a:p>
            <a:pPr marL="0" indent="0">
              <a:buNone/>
            </a:pPr>
            <a:r>
              <a:rPr lang="en-US" sz="2200" dirty="0"/>
              <a:t>3. Both explosive minions explode near the ranged minions, killing them</a:t>
            </a:r>
          </a:p>
          <a:p>
            <a:pPr marL="0" indent="0">
              <a:buNone/>
            </a:pPr>
            <a:r>
              <a:rPr lang="en-US" sz="2200" dirty="0"/>
              <a:t>4. Player kills the melee minions and build up rage</a:t>
            </a:r>
          </a:p>
          <a:p>
            <a:pPr marL="0" indent="0">
              <a:buNone/>
            </a:pPr>
            <a:r>
              <a:rPr lang="en-US" sz="2200" dirty="0"/>
              <a:t>5. Player dashes to avoid the Ice Beast's attack</a:t>
            </a:r>
          </a:p>
          <a:p>
            <a:pPr marL="0" indent="0">
              <a:buNone/>
            </a:pPr>
            <a:r>
              <a:rPr lang="en-US" sz="2200" dirty="0"/>
              <a:t>6. Player uses Fire Rage to break the Ice Beast's ice protection</a:t>
            </a:r>
          </a:p>
          <a:p>
            <a:pPr marL="0" indent="0">
              <a:buNone/>
            </a:pPr>
            <a:r>
              <a:rPr lang="en-US" sz="2200" dirty="0"/>
              <a:t>7. Player uses Fire Rage to kill the Ice Beast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992" y="1180832"/>
            <a:ext cx="4768015" cy="368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0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981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/>
              <a:t>1. Player attacks and kills nearby melee minions</a:t>
            </a:r>
          </a:p>
          <a:p>
            <a:pPr marL="0" indent="0">
              <a:buNone/>
            </a:pPr>
            <a:r>
              <a:rPr lang="en-US" sz="2200" dirty="0"/>
              <a:t>2. Player dashes to avoid lava plumes</a:t>
            </a:r>
          </a:p>
          <a:p>
            <a:pPr marL="0" indent="0">
              <a:buNone/>
            </a:pPr>
            <a:r>
              <a:rPr lang="en-US" sz="2200" dirty="0"/>
              <a:t>3. Player deflects the </a:t>
            </a:r>
            <a:r>
              <a:rPr lang="en-US" sz="2200" dirty="0" smtClean="0"/>
              <a:t>ranged </a:t>
            </a:r>
            <a:r>
              <a:rPr lang="en-US" sz="2200" dirty="0"/>
              <a:t>minion's orb, </a:t>
            </a:r>
            <a:r>
              <a:rPr lang="en-US" sz="2200" dirty="0" smtClean="0"/>
              <a:t>stunning </a:t>
            </a:r>
            <a:r>
              <a:rPr lang="en-US" sz="2200" dirty="0"/>
              <a:t>him</a:t>
            </a:r>
          </a:p>
          <a:p>
            <a:pPr marL="0" indent="0">
              <a:buNone/>
            </a:pPr>
            <a:r>
              <a:rPr lang="en-US" sz="2200" dirty="0"/>
              <a:t>4. Player uses Ice Rage to extinguish explosive minions' bombs if they're lit</a:t>
            </a:r>
          </a:p>
          <a:p>
            <a:pPr marL="0" indent="0">
              <a:buNone/>
            </a:pPr>
            <a:r>
              <a:rPr lang="en-US" sz="2200" dirty="0"/>
              <a:t>5. Player attacks and kills explosive minions</a:t>
            </a:r>
          </a:p>
          <a:p>
            <a:pPr marL="0" indent="0">
              <a:buNone/>
            </a:pPr>
            <a:r>
              <a:rPr lang="en-US" sz="2200" dirty="0"/>
              <a:t>6. Player attacks and kills ranged minion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24" y="1127521"/>
            <a:ext cx="4847552" cy="37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01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98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1. Player dashes to avoid icicles</a:t>
            </a:r>
          </a:p>
          <a:p>
            <a:pPr marL="0" indent="0">
              <a:buNone/>
            </a:pPr>
            <a:r>
              <a:rPr lang="en-US" sz="2200" dirty="0"/>
              <a:t>2. Player attacks to deflect ranged minions' orbs, killing them</a:t>
            </a:r>
          </a:p>
          <a:p>
            <a:pPr marL="0" indent="0">
              <a:buNone/>
            </a:pPr>
            <a:r>
              <a:rPr lang="en-US" sz="2200" dirty="0"/>
              <a:t>3. Player dashes to avoid icicles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45583"/>
            <a:ext cx="4807527" cy="371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2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2133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/>
              <a:t>1. Player dashes into the explosive minions to knock them away</a:t>
            </a:r>
          </a:p>
          <a:p>
            <a:pPr marL="0" indent="0">
              <a:buNone/>
            </a:pPr>
            <a:r>
              <a:rPr lang="en-US" sz="2200" dirty="0"/>
              <a:t>2. Player deflects the ranged </a:t>
            </a:r>
            <a:r>
              <a:rPr lang="en-US" sz="2200" dirty="0" err="1"/>
              <a:t>minon's</a:t>
            </a:r>
            <a:r>
              <a:rPr lang="en-US" sz="2200" dirty="0"/>
              <a:t> orb</a:t>
            </a:r>
          </a:p>
          <a:p>
            <a:pPr marL="0" indent="0">
              <a:buNone/>
            </a:pPr>
            <a:r>
              <a:rPr lang="en-US" sz="2200" dirty="0"/>
              <a:t>3. Player attacks and kills the melee minions</a:t>
            </a:r>
          </a:p>
          <a:p>
            <a:pPr marL="0" indent="0">
              <a:buNone/>
            </a:pPr>
            <a:r>
              <a:rPr lang="en-US" sz="2200" dirty="0"/>
              <a:t>4. Player dashes to avoid the rolling Fire Beasts</a:t>
            </a:r>
          </a:p>
          <a:p>
            <a:pPr marL="0" indent="0">
              <a:buNone/>
            </a:pPr>
            <a:r>
              <a:rPr lang="en-US" sz="2200" dirty="0"/>
              <a:t>5. Player attacks and kills the ranged minion</a:t>
            </a:r>
          </a:p>
          <a:p>
            <a:pPr marL="0" indent="0">
              <a:buNone/>
            </a:pPr>
            <a:r>
              <a:rPr lang="en-US" sz="2200" dirty="0"/>
              <a:t>6. Player dashes to avoid the rolling Fire Beasts</a:t>
            </a:r>
          </a:p>
          <a:p>
            <a:pPr marL="0" indent="0">
              <a:buNone/>
            </a:pPr>
            <a:r>
              <a:rPr lang="en-US" sz="2200" dirty="0"/>
              <a:t>7. Player uses Ice Rage to extinguish explosive minions' bombs if they're lit</a:t>
            </a:r>
          </a:p>
          <a:p>
            <a:pPr marL="0" indent="0">
              <a:buNone/>
            </a:pPr>
            <a:r>
              <a:rPr lang="en-US" sz="2200" dirty="0"/>
              <a:t>8. Player uses Ice Rage to extinguish the flames on the Fire Beasts</a:t>
            </a:r>
          </a:p>
          <a:p>
            <a:pPr marL="0" indent="0">
              <a:buNone/>
            </a:pPr>
            <a:r>
              <a:rPr lang="en-US" sz="2200" dirty="0"/>
              <a:t>9. Player attacks and kills the explosive minions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364" y="1134666"/>
            <a:ext cx="4641272" cy="358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8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Manipulate environment</a:t>
            </a:r>
          </a:p>
          <a:p>
            <a:pPr lvl="1"/>
            <a:r>
              <a:rPr lang="en-US" dirty="0" smtClean="0"/>
              <a:t>Break boxes for pickups</a:t>
            </a:r>
          </a:p>
          <a:p>
            <a:pPr lvl="1"/>
            <a:r>
              <a:rPr lang="en-US" dirty="0" smtClean="0"/>
              <a:t>Flip levers</a:t>
            </a:r>
            <a:endParaRPr lang="en-US" dirty="0"/>
          </a:p>
        </p:txBody>
      </p:sp>
      <p:pic>
        <p:nvPicPr>
          <p:cNvPr id="10242" name="Picture 2" descr="C:\Users\Seanstar\Dropbox\8-bit Bacon\Sean Welch\BoxBrea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200400"/>
            <a:ext cx="6665913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27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2133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Player dashes away from the explosive minion.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Player attacks the regular minions.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Player dashes away from the Ice Beasts’ snowballs.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Player uses fire rage against the Ice Beasts’ ice barriers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Player attacks the </a:t>
            </a:r>
            <a:r>
              <a:rPr lang="en-US" sz="2400" dirty="0" smtClean="0"/>
              <a:t>Ice Beast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Player hits </a:t>
            </a:r>
            <a:r>
              <a:rPr lang="en-US" sz="2400" dirty="0" smtClean="0"/>
              <a:t>lever </a:t>
            </a:r>
            <a:r>
              <a:rPr lang="en-US" sz="2400" dirty="0"/>
              <a:t>and moves to next area.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994" y="1161043"/>
            <a:ext cx="4592012" cy="355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6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20113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600" dirty="0" smtClean="0"/>
              <a:t>Player attacks the regular minions.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 </a:t>
            </a:r>
            <a:r>
              <a:rPr lang="en-US" sz="1600" dirty="0" smtClean="0"/>
              <a:t>Player dashes through the traps when it is safe.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dashes away from the Ice Beasts’ snowballs.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uses fire rage against the Ice Beasts’ ice barriers 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attacks the Ice Beasts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moves to next area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368" y="1092100"/>
            <a:ext cx="4499264" cy="34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4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29600" cy="2590800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sz="1600" dirty="0" smtClean="0"/>
              <a:t>Player attacks the regular minions.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dodges magma beast’s roll attack.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uses ice rage to put out the magma beast.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attacks magma beast.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deflects the ranged minions’ attacks.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dashes away from the Ice Beasts’ snowballs.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uses fire rage against the Ice Beasts’ ice barriers 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attacks the Ice Beasts.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moves to next area.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066801"/>
            <a:ext cx="5791199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2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2514600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sz="1600" dirty="0" smtClean="0"/>
              <a:t>Player attacks regular minions.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dodges magma beast’s roll attack.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uses ice rage to put out the magma beast.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attacks magma beast.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dashes away from the Ice Beasts’ snowballs.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uses fire rage against the Ice Beasts’ ice barriers 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attacks the Ice Beasts.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activates the leavers in the right order.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moves on to the next level.</a:t>
            </a:r>
          </a:p>
          <a:p>
            <a:pPr>
              <a:buNone/>
            </a:pPr>
            <a:endParaRPr lang="en-US" sz="1600" dirty="0" smtClean="0"/>
          </a:p>
          <a:p>
            <a:pPr>
              <a:buFont typeface="+mj-lt"/>
              <a:buAutoNum type="arabicPeriod"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143001"/>
            <a:ext cx="4724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14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2362200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sz="1600" dirty="0" smtClean="0"/>
              <a:t>Player deflects orbs back at the wizard (3 times).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attacks any minions. 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attacks wizard.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dodges wizard’s lava attack.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throws bomb at wizard to stun (3 times).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uses fire rage against wizard.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uses ice rage against wizard.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defeats wizard.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066800"/>
            <a:ext cx="488372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5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Rage</a:t>
            </a:r>
            <a:endParaRPr lang="en-US" dirty="0"/>
          </a:p>
        </p:txBody>
      </p:sp>
      <p:pic>
        <p:nvPicPr>
          <p:cNvPr id="9218" name="Picture 2" descr="C:\Users\Seanstar\Dropbox\8-bit Bacon\Sean Welch\GenerateR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8035926" cy="422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25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Dash</a:t>
            </a:r>
          </a:p>
          <a:p>
            <a:pPr lvl="1"/>
            <a:r>
              <a:rPr lang="en-US" dirty="0" smtClean="0"/>
              <a:t>The hero dashes in their current direction, avoiding attacks and knocking enemies back.</a:t>
            </a:r>
          </a:p>
          <a:p>
            <a:pPr marL="457200" lvl="1" indent="0">
              <a:buNone/>
            </a:pPr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Dodge attacks</a:t>
            </a:r>
          </a:p>
          <a:p>
            <a:pPr lvl="1"/>
            <a:r>
              <a:rPr lang="en-US" dirty="0" smtClean="0"/>
              <a:t>Knock enemies back</a:t>
            </a:r>
          </a:p>
        </p:txBody>
      </p:sp>
    </p:spTree>
    <p:extLst>
      <p:ext uri="{BB962C8B-B14F-4D97-AF65-F5344CB8AC3E}">
        <p14:creationId xmlns:p14="http://schemas.microsoft.com/office/powerpoint/2010/main" val="159048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Dodge attacks</a:t>
            </a:r>
            <a:endParaRPr lang="en-US" dirty="0"/>
          </a:p>
        </p:txBody>
      </p:sp>
      <p:pic>
        <p:nvPicPr>
          <p:cNvPr id="1027" name="Picture 3" descr="C:\Users\Seanstar\Pictures\GPP(3)\Fire_eva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5617"/>
            <a:ext cx="4603750" cy="324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eanstar\Pictures\GPP(3)\Ice_Eva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765834"/>
            <a:ext cx="43639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4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Push enemies back</a:t>
            </a:r>
            <a:endParaRPr lang="en-US" dirty="0"/>
          </a:p>
        </p:txBody>
      </p:sp>
      <p:pic>
        <p:nvPicPr>
          <p:cNvPr id="5122" name="Picture 2" descr="C:\Users\Seanstar\Dropbox\8-bit Bacon\Araque Oscar\DASH_STU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2200"/>
            <a:ext cx="5715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78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Rage:</a:t>
            </a:r>
          </a:p>
          <a:p>
            <a:pPr lvl="1"/>
            <a:r>
              <a:rPr lang="en-US" dirty="0" smtClean="0"/>
              <a:t>The hero powers his sword with fire or ice, and enhances his sword swing.</a:t>
            </a:r>
          </a:p>
          <a:p>
            <a:pPr marL="457200" lvl="1" indent="0">
              <a:buNone/>
            </a:pPr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Fire: Melt Ice</a:t>
            </a:r>
          </a:p>
          <a:p>
            <a:pPr lvl="1"/>
            <a:r>
              <a:rPr lang="en-US" dirty="0" smtClean="0"/>
              <a:t>Fire: Set enemies on fire</a:t>
            </a:r>
          </a:p>
          <a:p>
            <a:pPr lvl="1"/>
            <a:r>
              <a:rPr lang="en-US" dirty="0" smtClean="0"/>
              <a:t>Ice: Extinguish fire</a:t>
            </a:r>
          </a:p>
          <a:p>
            <a:pPr lvl="1"/>
            <a:r>
              <a:rPr lang="en-US" dirty="0" smtClean="0"/>
              <a:t>Ice: Freeze enemies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29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1422</Words>
  <Application>Microsoft Office PowerPoint</Application>
  <PresentationFormat>On-screen Show (4:3)</PresentationFormat>
  <Paragraphs>223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Berserker Gameflow</vt:lpstr>
      <vt:lpstr>Actions</vt:lpstr>
      <vt:lpstr>Attack</vt:lpstr>
      <vt:lpstr>Attack</vt:lpstr>
      <vt:lpstr>Attack</vt:lpstr>
      <vt:lpstr>Actions</vt:lpstr>
      <vt:lpstr>Dash</vt:lpstr>
      <vt:lpstr>Dash</vt:lpstr>
      <vt:lpstr>Actions</vt:lpstr>
      <vt:lpstr>Rage</vt:lpstr>
      <vt:lpstr>Rage</vt:lpstr>
      <vt:lpstr>Rage</vt:lpstr>
      <vt:lpstr>Challenge Pieces</vt:lpstr>
      <vt:lpstr>Enemies</vt:lpstr>
      <vt:lpstr>Melee Minion</vt:lpstr>
      <vt:lpstr>Enemies</vt:lpstr>
      <vt:lpstr>Ranged Minion</vt:lpstr>
      <vt:lpstr>Enemies</vt:lpstr>
      <vt:lpstr>Explosive Minion</vt:lpstr>
      <vt:lpstr>Enemies</vt:lpstr>
      <vt:lpstr>Ice Beast</vt:lpstr>
      <vt:lpstr>Enemies</vt:lpstr>
      <vt:lpstr>Magma Beast</vt:lpstr>
      <vt:lpstr>Pickups</vt:lpstr>
      <vt:lpstr>1</vt:lpstr>
      <vt:lpstr>2</vt:lpstr>
      <vt:lpstr>3</vt:lpstr>
      <vt:lpstr>4</vt:lpstr>
      <vt:lpstr>5</vt:lpstr>
      <vt:lpstr>6</vt:lpstr>
      <vt:lpstr>7</vt:lpstr>
      <vt:lpstr>8</vt:lpstr>
      <vt:lpstr>9</vt:lpstr>
      <vt:lpstr>10</vt:lpstr>
      <vt:lpstr>11</vt:lpstr>
      <vt:lpstr>12</vt:lpstr>
      <vt:lpstr>13</vt:lpstr>
      <vt:lpstr>14</vt:lpstr>
      <vt:lpstr>15</vt:lpstr>
      <vt:lpstr>16</vt:lpstr>
      <vt:lpstr>17</vt:lpstr>
      <vt:lpstr>18</vt:lpstr>
      <vt:lpstr>19</vt:lpstr>
      <vt:lpstr>20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Berserker Gameflow</dc:title>
  <dc:creator>Seanstar</dc:creator>
  <cp:lastModifiedBy>Seanstar</cp:lastModifiedBy>
  <cp:revision>29</cp:revision>
  <dcterms:created xsi:type="dcterms:W3CDTF">2012-10-03T19:26:48Z</dcterms:created>
  <dcterms:modified xsi:type="dcterms:W3CDTF">2012-10-04T13:58:38Z</dcterms:modified>
</cp:coreProperties>
</file>